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F9F89F-D5E7-4059-A4FA-2EF5446C1FBF}" v="2" dt="2021-04-20T14:36:54.0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E6F9F89F-D5E7-4059-A4FA-2EF5446C1FBF}"/>
    <pc:docChg chg="modSld">
      <pc:chgData name="Sheth, Rohan" userId="0b6da9f0-4e13-4f6a-80ee-55c9a7700dcb" providerId="ADAL" clId="{E6F9F89F-D5E7-4059-A4FA-2EF5446C1FBF}" dt="2021-04-20T14:37:07.828" v="13" actId="20577"/>
      <pc:docMkLst>
        <pc:docMk/>
      </pc:docMkLst>
      <pc:sldChg chg="modSp mod modNotesTx">
        <pc:chgData name="Sheth, Rohan" userId="0b6da9f0-4e13-4f6a-80ee-55c9a7700dcb" providerId="ADAL" clId="{E6F9F89F-D5E7-4059-A4FA-2EF5446C1FBF}" dt="2021-04-20T14:37:07.828" v="13" actId="20577"/>
        <pc:sldMkLst>
          <pc:docMk/>
          <pc:sldMk cId="1315159800" sldId="562"/>
        </pc:sldMkLst>
        <pc:spChg chg="mod">
          <ac:chgData name="Sheth, Rohan" userId="0b6da9f0-4e13-4f6a-80ee-55c9a7700dcb" providerId="ADAL" clId="{E6F9F89F-D5E7-4059-A4FA-2EF5446C1FBF}" dt="2021-04-20T14:36:57.893" v="7" actId="20577"/>
          <ac:spMkLst>
            <pc:docMk/>
            <pc:sldMk cId="1315159800" sldId="562"/>
            <ac:spMk id="37" creationId="{D75644BC-53EB-4AF2-A3A5-26E88A22BB8C}"/>
          </ac:spMkLst>
        </pc:spChg>
      </pc:sldChg>
    </pc:docChg>
  </pc:docChgLst>
  <pc:docChgLst>
    <pc:chgData name="Beem, Corinn" userId="c940195d-46ad-491a-b089-963483842aae" providerId="ADAL" clId="{4464DEB7-2751-47CF-8C6C-356858F97BB5}"/>
    <pc:docChg chg="custSel delSld modSld sldOrd">
      <pc:chgData name="Beem, Corinn" userId="c940195d-46ad-491a-b089-963483842aae" providerId="ADAL" clId="{4464DEB7-2751-47CF-8C6C-356858F97BB5}" dt="2021-04-09T16:59:19.197" v="243" actId="2696"/>
      <pc:docMkLst>
        <pc:docMk/>
      </pc:docMkLst>
      <pc:sldChg chg="del">
        <pc:chgData name="Beem, Corinn" userId="c940195d-46ad-491a-b089-963483842aae" providerId="ADAL" clId="{4464DEB7-2751-47CF-8C6C-356858F97BB5}" dt="2021-04-07T22:07:20.968" v="199" actId="47"/>
        <pc:sldMkLst>
          <pc:docMk/>
          <pc:sldMk cId="3309063412" sldId="503"/>
        </pc:sldMkLst>
      </pc:sldChg>
      <pc:sldChg chg="del">
        <pc:chgData name="Beem, Corinn" userId="c940195d-46ad-491a-b089-963483842aae" providerId="ADAL" clId="{4464DEB7-2751-47CF-8C6C-356858F97BB5}" dt="2021-04-07T22:07:20.968" v="199" actId="47"/>
        <pc:sldMkLst>
          <pc:docMk/>
          <pc:sldMk cId="4020193246" sldId="504"/>
        </pc:sldMkLst>
      </pc:sldChg>
      <pc:sldChg chg="del">
        <pc:chgData name="Beem, Corinn" userId="c940195d-46ad-491a-b089-963483842aae" providerId="ADAL" clId="{4464DEB7-2751-47CF-8C6C-356858F97BB5}" dt="2021-04-07T22:07:20.968" v="199" actId="47"/>
        <pc:sldMkLst>
          <pc:docMk/>
          <pc:sldMk cId="902281997" sldId="505"/>
        </pc:sldMkLst>
      </pc:sldChg>
      <pc:sldChg chg="del">
        <pc:chgData name="Beem, Corinn" userId="c940195d-46ad-491a-b089-963483842aae" providerId="ADAL" clId="{4464DEB7-2751-47CF-8C6C-356858F97BB5}" dt="2021-04-07T22:07:20.968" v="199" actId="47"/>
        <pc:sldMkLst>
          <pc:docMk/>
          <pc:sldMk cId="4219494486" sldId="506"/>
        </pc:sldMkLst>
      </pc:sldChg>
      <pc:sldChg chg="modSp mod">
        <pc:chgData name="Beem, Corinn" userId="c940195d-46ad-491a-b089-963483842aae" providerId="ADAL" clId="{4464DEB7-2751-47CF-8C6C-356858F97BB5}" dt="2021-04-07T22:07:33.051" v="226" actId="20577"/>
        <pc:sldMkLst>
          <pc:docMk/>
          <pc:sldMk cId="3544745729" sldId="511"/>
        </pc:sldMkLst>
        <pc:spChg chg="mod">
          <ac:chgData name="Beem, Corinn" userId="c940195d-46ad-491a-b089-963483842aae" providerId="ADAL" clId="{4464DEB7-2751-47CF-8C6C-356858F97BB5}" dt="2021-04-07T22:07:33.051" v="226" actId="20577"/>
          <ac:spMkLst>
            <pc:docMk/>
            <pc:sldMk cId="3544745729" sldId="511"/>
            <ac:spMk id="5" creationId="{3E532E98-B6B5-4ACC-BAF8-6B4F7E7C68E3}"/>
          </ac:spMkLst>
        </pc:spChg>
      </pc:sldChg>
      <pc:sldChg chg="modSp mod">
        <pc:chgData name="Beem, Corinn" userId="c940195d-46ad-491a-b089-963483842aae" providerId="ADAL" clId="{4464DEB7-2751-47CF-8C6C-356858F97BB5}" dt="2021-04-08T21:09:13.612" v="238" actId="20577"/>
        <pc:sldMkLst>
          <pc:docMk/>
          <pc:sldMk cId="4189796286" sldId="513"/>
        </pc:sldMkLst>
        <pc:spChg chg="mod">
          <ac:chgData name="Beem, Corinn" userId="c940195d-46ad-491a-b089-963483842aae" providerId="ADAL" clId="{4464DEB7-2751-47CF-8C6C-356858F97BB5}" dt="2021-04-08T21:09:13.612" v="238" actId="20577"/>
          <ac:spMkLst>
            <pc:docMk/>
            <pc:sldMk cId="4189796286" sldId="513"/>
            <ac:spMk id="6" creationId="{7ADE84E5-34FE-4C41-9602-1621F6B66961}"/>
          </ac:spMkLst>
        </pc:spChg>
      </pc:sldChg>
      <pc:sldChg chg="modSp mod ord">
        <pc:chgData name="Beem, Corinn" userId="c940195d-46ad-491a-b089-963483842aae" providerId="ADAL" clId="{4464DEB7-2751-47CF-8C6C-356858F97BB5}" dt="2021-04-07T22:03:42.346" v="22" actId="20577"/>
        <pc:sldMkLst>
          <pc:docMk/>
          <pc:sldMk cId="4291394701" sldId="540"/>
        </pc:sldMkLst>
        <pc:spChg chg="mod">
          <ac:chgData name="Beem, Corinn" userId="c940195d-46ad-491a-b089-963483842aae" providerId="ADAL" clId="{4464DEB7-2751-47CF-8C6C-356858F97BB5}" dt="2021-04-07T22:03:42.346" v="22" actId="20577"/>
          <ac:spMkLst>
            <pc:docMk/>
            <pc:sldMk cId="4291394701" sldId="540"/>
            <ac:spMk id="2" creationId="{D85898C7-A09F-41F6-AAC4-07C7EEEB728B}"/>
          </ac:spMkLst>
        </pc:spChg>
      </pc:sldChg>
      <pc:sldChg chg="modSp mod modNotesTx">
        <pc:chgData name="Beem, Corinn" userId="c940195d-46ad-491a-b089-963483842aae" providerId="ADAL" clId="{4464DEB7-2751-47CF-8C6C-356858F97BB5}" dt="2021-04-09T16:59:14.585" v="242" actId="6549"/>
        <pc:sldMkLst>
          <pc:docMk/>
          <pc:sldMk cId="3283148454" sldId="556"/>
        </pc:sldMkLst>
        <pc:spChg chg="mod">
          <ac:chgData name="Beem, Corinn" userId="c940195d-46ad-491a-b089-963483842aae" providerId="ADAL" clId="{4464DEB7-2751-47CF-8C6C-356858F97BB5}" dt="2021-04-09T16:59:14.585" v="242" actId="6549"/>
          <ac:spMkLst>
            <pc:docMk/>
            <pc:sldMk cId="3283148454" sldId="556"/>
            <ac:spMk id="42" creationId="{09451B0F-CEAE-43AA-AC61-E0C09AB31722}"/>
          </ac:spMkLst>
        </pc:spChg>
      </pc:sldChg>
      <pc:sldChg chg="modSp del mod modNotesTx">
        <pc:chgData name="Beem, Corinn" userId="c940195d-46ad-491a-b089-963483842aae" providerId="ADAL" clId="{4464DEB7-2751-47CF-8C6C-356858F97BB5}" dt="2021-04-09T16:59:19.197" v="243" actId="2696"/>
        <pc:sldMkLst>
          <pc:docMk/>
          <pc:sldMk cId="4009573612" sldId="557"/>
        </pc:sldMkLst>
        <pc:spChg chg="mod">
          <ac:chgData name="Beem, Corinn" userId="c940195d-46ad-491a-b089-963483842aae" providerId="ADAL" clId="{4464DEB7-2751-47CF-8C6C-356858F97BB5}" dt="2021-04-07T22:05:19.737" v="164" actId="20577"/>
          <ac:spMkLst>
            <pc:docMk/>
            <pc:sldMk cId="4009573612" sldId="557"/>
            <ac:spMk id="2" creationId="{D4A1F4AB-06D3-41C7-A09F-523B103E846F}"/>
          </ac:spMkLst>
        </pc:spChg>
        <pc:spChg chg="mod">
          <ac:chgData name="Beem, Corinn" userId="c940195d-46ad-491a-b089-963483842aae" providerId="ADAL" clId="{4464DEB7-2751-47CF-8C6C-356858F97BB5}" dt="2021-04-07T22:06:07.306" v="195" actId="20577"/>
          <ac:spMkLst>
            <pc:docMk/>
            <pc:sldMk cId="4009573612" sldId="557"/>
            <ac:spMk id="17" creationId="{70619F06-4E15-4210-8CA5-99B30A4B9DEB}"/>
          </ac:spMkLst>
        </pc:spChg>
        <pc:spChg chg="mod">
          <ac:chgData name="Beem, Corinn" userId="c940195d-46ad-491a-b089-963483842aae" providerId="ADAL" clId="{4464DEB7-2751-47CF-8C6C-356858F97BB5}" dt="2021-04-07T22:05:44.641" v="171" actId="20577"/>
          <ac:spMkLst>
            <pc:docMk/>
            <pc:sldMk cId="4009573612" sldId="557"/>
            <ac:spMk id="31" creationId="{4A2B8B0C-7026-441A-BB33-6D9E2E3909DA}"/>
          </ac:spMkLst>
        </pc:spChg>
        <pc:spChg chg="mod">
          <ac:chgData name="Beem, Corinn" userId="c940195d-46ad-491a-b089-963483842aae" providerId="ADAL" clId="{4464DEB7-2751-47CF-8C6C-356858F97BB5}" dt="2021-04-07T22:05:50.370" v="177" actId="20577"/>
          <ac:spMkLst>
            <pc:docMk/>
            <pc:sldMk cId="4009573612" sldId="557"/>
            <ac:spMk id="32" creationId="{F231803C-75B2-433B-A3F5-31F7815149FD}"/>
          </ac:spMkLst>
        </pc:spChg>
        <pc:spChg chg="mod">
          <ac:chgData name="Beem, Corinn" userId="c940195d-46ad-491a-b089-963483842aae" providerId="ADAL" clId="{4464DEB7-2751-47CF-8C6C-356858F97BB5}" dt="2021-04-07T22:05:56.609" v="183" actId="20577"/>
          <ac:spMkLst>
            <pc:docMk/>
            <pc:sldMk cId="4009573612" sldId="557"/>
            <ac:spMk id="33" creationId="{6E4F87FF-9E8F-4299-B448-DB3CB52959B2}"/>
          </ac:spMkLst>
        </pc:spChg>
        <pc:spChg chg="mod">
          <ac:chgData name="Beem, Corinn" userId="c940195d-46ad-491a-b089-963483842aae" providerId="ADAL" clId="{4464DEB7-2751-47CF-8C6C-356858F97BB5}" dt="2021-04-07T22:06:04.043" v="191" actId="20577"/>
          <ac:spMkLst>
            <pc:docMk/>
            <pc:sldMk cId="4009573612" sldId="557"/>
            <ac:spMk id="42" creationId="{04DB1312-1CB7-44DC-AAED-562F4D3E6EC9}"/>
          </ac:spMkLst>
        </pc:spChg>
      </pc:sldChg>
      <pc:sldChg chg="modSp mod modNotesTx">
        <pc:chgData name="Beem, Corinn" userId="c940195d-46ad-491a-b089-963483842aae" providerId="ADAL" clId="{4464DEB7-2751-47CF-8C6C-356858F97BB5}" dt="2021-04-07T22:05:12.796" v="155" actId="20577"/>
        <pc:sldMkLst>
          <pc:docMk/>
          <pc:sldMk cId="1503661817" sldId="558"/>
        </pc:sldMkLst>
        <pc:spChg chg="mod">
          <ac:chgData name="Beem, Corinn" userId="c940195d-46ad-491a-b089-963483842aae" providerId="ADAL" clId="{4464DEB7-2751-47CF-8C6C-356858F97BB5}" dt="2021-04-07T22:04:00.042" v="25" actId="20577"/>
          <ac:spMkLst>
            <pc:docMk/>
            <pc:sldMk cId="1503661817" sldId="558"/>
            <ac:spMk id="2" creationId="{D4A1F4AB-06D3-41C7-A09F-523B103E846F}"/>
          </ac:spMkLst>
        </pc:spChg>
        <pc:spChg chg="mod">
          <ac:chgData name="Beem, Corinn" userId="c940195d-46ad-491a-b089-963483842aae" providerId="ADAL" clId="{4464DEB7-2751-47CF-8C6C-356858F97BB5}" dt="2021-04-07T22:04:09.321" v="27" actId="20577"/>
          <ac:spMkLst>
            <pc:docMk/>
            <pc:sldMk cId="1503661817" sldId="558"/>
            <ac:spMk id="37" creationId="{D75644BC-53EB-4AF2-A3A5-26E88A22BB8C}"/>
          </ac:spMkLst>
        </pc:spChg>
        <pc:spChg chg="mod">
          <ac:chgData name="Beem, Corinn" userId="c940195d-46ad-491a-b089-963483842aae" providerId="ADAL" clId="{4464DEB7-2751-47CF-8C6C-356858F97BB5}" dt="2021-04-07T22:04:15.226" v="39" actId="20577"/>
          <ac:spMkLst>
            <pc:docMk/>
            <pc:sldMk cId="1503661817" sldId="558"/>
            <ac:spMk id="38" creationId="{5A6BADBE-CE4A-4C98-A48D-9DBDD1BE71D5}"/>
          </ac:spMkLst>
        </pc:spChg>
        <pc:spChg chg="mod">
          <ac:chgData name="Beem, Corinn" userId="c940195d-46ad-491a-b089-963483842aae" providerId="ADAL" clId="{4464DEB7-2751-47CF-8C6C-356858F97BB5}" dt="2021-04-07T22:04:22.256" v="44"/>
          <ac:spMkLst>
            <pc:docMk/>
            <pc:sldMk cId="1503661817" sldId="558"/>
            <ac:spMk id="39" creationId="{5249E791-5DF4-48F1-B804-0AF87B3ED6B2}"/>
          </ac:spMkLst>
        </pc:spChg>
        <pc:spChg chg="mod">
          <ac:chgData name="Beem, Corinn" userId="c940195d-46ad-491a-b089-963483842aae" providerId="ADAL" clId="{4464DEB7-2751-47CF-8C6C-356858F97BB5}" dt="2021-04-07T22:04:31.177" v="58" actId="20577"/>
          <ac:spMkLst>
            <pc:docMk/>
            <pc:sldMk cId="1503661817" sldId="558"/>
            <ac:spMk id="40" creationId="{BABD2D6F-67C6-428E-9B6E-575730D25AB1}"/>
          </ac:spMkLst>
        </pc:spChg>
      </pc:sldChg>
      <pc:sldChg chg="addSp modSp">
        <pc:chgData name="Beem, Corinn" userId="c940195d-46ad-491a-b089-963483842aae" providerId="ADAL" clId="{4464DEB7-2751-47CF-8C6C-356858F97BB5}" dt="2021-04-07T22:07:16.398" v="198" actId="14826"/>
        <pc:sldMkLst>
          <pc:docMk/>
          <pc:sldMk cId="2489502936" sldId="559"/>
        </pc:sldMkLst>
        <pc:spChg chg="mod">
          <ac:chgData name="Beem, Corinn" userId="c940195d-46ad-491a-b089-963483842aae" providerId="ADAL" clId="{4464DEB7-2751-47CF-8C6C-356858F97BB5}" dt="2021-04-07T22:07:00.657" v="196"/>
          <ac:spMkLst>
            <pc:docMk/>
            <pc:sldMk cId="2489502936" sldId="559"/>
            <ac:spMk id="2" creationId="{D4A1F4AB-06D3-41C7-A09F-523B103E846F}"/>
          </ac:spMkLst>
        </pc:spChg>
        <pc:picChg chg="add mod">
          <ac:chgData name="Beem, Corinn" userId="c940195d-46ad-491a-b089-963483842aae" providerId="ADAL" clId="{4464DEB7-2751-47CF-8C6C-356858F97BB5}" dt="2021-04-07T22:07:16.398" v="198" actId="14826"/>
          <ac:picMkLst>
            <pc:docMk/>
            <pc:sldMk cId="2489502936" sldId="559"/>
            <ac:picMk id="3" creationId="{FC2C8C6D-1317-41CF-A502-CDCFA0E53F1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2 created 18,087 jobs earning $1.0 billion in payroll, contributed $1.6 billion in value added, and generated a total economic output of $3.5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Martin Campbell Field created 4 jobs earning $165 thousand in payroll, contributed $220 thousand in value added, and generated a total economic output of $431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Martin Campbell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Martin Campbell 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$220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$431</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Martin Campbell Field Is </a:t>
            </a:r>
            <a:br>
              <a:rPr lang="en-US" dirty="0"/>
            </a:br>
            <a:r>
              <a:rPr lang="en-US" dirty="0"/>
              <a:t>Just Local?</a:t>
            </a:r>
          </a:p>
        </p:txBody>
      </p:sp>
      <p:pic>
        <p:nvPicPr>
          <p:cNvPr id="3" name="Picture 2">
            <a:extLst>
              <a:ext uri="{FF2B5EF4-FFF2-40B4-BE49-F238E27FC236}">
                <a16:creationId xmlns:a16="http://schemas.microsoft.com/office/drawing/2014/main" id="{FC2C8C6D-1317-41CF-A502-CDCFA0E53F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7" y="1700377"/>
            <a:ext cx="7655562" cy="5007747"/>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Martin Campbell Field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1A3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05D59F5E-271F-447C-A22D-15008E4D3D90}">
  <ds:schemaRefs>
    <ds:schemaRef ds:uri="http://schemas.microsoft.com/office/2006/documentManagement/types"/>
    <ds:schemaRef ds:uri="c18e8617-fc0f-4dda-a87a-c0ec120ddf92"/>
    <ds:schemaRef ds:uri="http://purl.org/dc/elements/1.1/"/>
    <ds:schemaRef ds:uri="http://www.w3.org/XML/1998/namespace"/>
    <ds:schemaRef ds:uri="b2e1dacc-c954-4408-aa44-64ef90b7ce3a"/>
    <ds:schemaRef ds:uri="http://purl.org/dc/dcmitype/"/>
    <ds:schemaRef ds:uri="http://schemas.openxmlformats.org/package/2006/metadata/core-properties"/>
    <ds:schemaRef ds:uri="http://schemas.microsoft.com/office/infopath/2007/PartnerControls"/>
    <ds:schemaRef ds:uri="52860726-b653-4eba-8fc1-cfbf91000526"/>
    <ds:schemaRef ds:uri="http://schemas.microsoft.com/office/2006/metadata/properties"/>
    <ds:schemaRef ds:uri="http://purl.org/dc/terms/"/>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3055</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Martin Campbell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Martin Campbell Field Impacts</vt:lpstr>
      <vt:lpstr>Think Martin Campbell Field Is  Just Local?</vt:lpstr>
      <vt:lpstr>Tax Analysis</vt:lpstr>
      <vt:lpstr>Statewide Tax Impacts</vt:lpstr>
      <vt:lpstr>Additional  Aviation Benefits</vt:lpstr>
      <vt:lpstr>Case  Studies</vt:lpstr>
      <vt:lpstr>Martin Campbell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2021-04-20T14:37:10Z</dcterms:modified>
</cp:coreProperties>
</file>